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st-hudo.rtvslo.si/predvajaj/infodrom/174853421" TargetMode="External"/><Relationship Id="rId2" Type="http://schemas.openxmlformats.org/officeDocument/2006/relationships/hyperlink" Target="https://www.youtube.com/watch?v=OAwFF0Tpn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st-hudo.rtvslo.si/predvajaj/infodrom/174855406" TargetMode="External"/><Relationship Id="rId4" Type="http://schemas.openxmlformats.org/officeDocument/2006/relationships/hyperlink" Target="https://cist-hudo.rtvslo.si/predvajaj/infodrom/17485347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bkj_oz268" TargetMode="External"/><Relationship Id="rId2" Type="http://schemas.openxmlformats.org/officeDocument/2006/relationships/hyperlink" Target="https://www.youtube.com/watch?v=EL0p5e0fvC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BA880-DA55-43B8-9C82-D4E567EC8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KAKO Z OTROKI SPREGOVORITI O VOJNI?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CCE49E-8311-4412-9F19-FDA5DBD7D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l-SI" dirty="0"/>
              <a:t>Svetovalna služba OŠ Naklo, </a:t>
            </a:r>
            <a:endParaRPr lang="sl-SI" dirty="0" smtClean="0"/>
          </a:p>
          <a:p>
            <a:pPr algn="ctr"/>
            <a:r>
              <a:rPr lang="sl-SI" dirty="0" smtClean="0"/>
              <a:t>prosojnice so povzete </a:t>
            </a:r>
            <a:r>
              <a:rPr lang="sl-SI" dirty="0"/>
              <a:t>po </a:t>
            </a:r>
            <a:r>
              <a:rPr lang="sl-SI" dirty="0" smtClean="0"/>
              <a:t>objavi </a:t>
            </a:r>
            <a:r>
              <a:rPr lang="sl-SI" dirty="0"/>
              <a:t>Centra </a:t>
            </a:r>
            <a:r>
              <a:rPr lang="sl-SI" dirty="0" err="1" smtClean="0"/>
              <a:t>Motus</a:t>
            </a:r>
            <a:r>
              <a:rPr lang="sl-SI" smtClean="0"/>
              <a:t> na Facebooku.</a:t>
            </a:r>
            <a:endParaRPr lang="sl-SI" dirty="0"/>
          </a:p>
          <a:p>
            <a:pPr algn="ctr"/>
            <a:r>
              <a:rPr lang="sl-SI" dirty="0" smtClean="0"/>
              <a:t>marec</a:t>
            </a:r>
            <a:r>
              <a:rPr lang="sl-SI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57728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28871-B25D-4D0B-98D4-2F33728F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Dodatno gradivo in informacije glede dogajanja v Ukrajini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3CF1D9-8C5D-4FE4-BFF6-C299106F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 prispevki so primernejši za učence od 3. razreda, a jih za mlajše otroke lahko  povzamemo, ker so vseeno zelo uporabni.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14-letni deček v pokaže, kako živi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https://www.youtube.com/watch?v=OAwFF0TpnL8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(vmesni čas v prispevku je namenjen tudi napadom na jedrsko elektrarno in pogajanjem)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priporočilo otrokom glede skrbi zaradi vojne in nasvet glede podpore otrokom beguncem: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https://cist-hudo.rtvslo.si/predvajaj/infodrom/174853421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ukrajinsko dekle Sofija (nekoliko starejša, v slovenščini pove nekaj o svojem mestu, družini in šolanju v Ukrajini):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https://cist-hudo.rtvslo.si/predvajaj/infodrom/174853471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posledicah vojne za svet (podražitev goriv, pšenice)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https://cist-hudo.rtvslo.si/predvajaj/infodrom/174855406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92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AAB003-D125-481D-BBDD-9B2D936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z otroki spregovoriti o vojni?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BF055B-271C-4BED-B894-99A491E4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835"/>
            <a:ext cx="8596668" cy="5082989"/>
          </a:xfrm>
        </p:spPr>
        <p:txBody>
          <a:bodyPr/>
          <a:lstStyle/>
          <a:p>
            <a:r>
              <a:rPr lang="sl-SI" dirty="0"/>
              <a:t>Center </a:t>
            </a:r>
            <a:r>
              <a:rPr lang="sl-SI" dirty="0" err="1"/>
              <a:t>Motus</a:t>
            </a:r>
            <a:r>
              <a:rPr lang="sl-SI" dirty="0"/>
              <a:t> je na Facebooku delil </a:t>
            </a:r>
            <a:r>
              <a:rPr lang="sl-SI" dirty="0" smtClean="0"/>
              <a:t>objavo, </a:t>
            </a:r>
            <a:r>
              <a:rPr lang="sl-SI" dirty="0"/>
              <a:t>v kateri je pripravil nekaj </a:t>
            </a:r>
            <a:r>
              <a:rPr lang="sl-SI" dirty="0" smtClean="0"/>
              <a:t>smernic, ki se jih </a:t>
            </a:r>
            <a:r>
              <a:rPr lang="sl-SI" dirty="0"/>
              <a:t>lahko držite, ko se z otroki pogovarjate o </a:t>
            </a:r>
            <a:r>
              <a:rPr lang="sl-SI" dirty="0" smtClean="0"/>
              <a:t>vojni. V </a:t>
            </a:r>
            <a:r>
              <a:rPr lang="sl-SI" dirty="0"/>
              <a:t>nadaljevanju vam jih predstavljamo: </a:t>
            </a:r>
          </a:p>
          <a:p>
            <a:r>
              <a:rPr lang="sl-SI" dirty="0"/>
              <a:t>trenutna situacija </a:t>
            </a:r>
            <a:r>
              <a:rPr lang="sl-SI" dirty="0" smtClean="0"/>
              <a:t>v </a:t>
            </a:r>
            <a:r>
              <a:rPr lang="sl-SI" dirty="0"/>
              <a:t>Ukrajini lahko marsikomu zbuja občutke strahu in tesnobe;</a:t>
            </a:r>
          </a:p>
          <a:p>
            <a:r>
              <a:rPr lang="sl-SI" dirty="0"/>
              <a:t>četudi želimo otroke zaščititi pred neprijetnimi novicami, so temi vojne prej ali slej izpostavljeni </a:t>
            </a:r>
            <a:r>
              <a:rPr lang="sl-SI" dirty="0" smtClean="0"/>
              <a:t>prek </a:t>
            </a:r>
            <a:r>
              <a:rPr lang="sl-SI" dirty="0"/>
              <a:t>medijev, prijateljev ali pogovorov med odraslimi;</a:t>
            </a:r>
          </a:p>
          <a:p>
            <a:r>
              <a:rPr lang="sl-SI" dirty="0"/>
              <a:t>tudi njim takšne novice povzročajo številne skrbi, zato je pomembno, da se o njih pogovarjamo;</a:t>
            </a:r>
          </a:p>
          <a:p>
            <a:r>
              <a:rPr lang="sl-SI" dirty="0"/>
              <a:t>pomembno je, da pogovor prilagodite starosti otroka;</a:t>
            </a:r>
          </a:p>
          <a:p>
            <a:r>
              <a:rPr lang="sl-SI" dirty="0"/>
              <a:t>v pomoč so vam lahko tudi risanke (npr. </a:t>
            </a:r>
            <a:r>
              <a:rPr lang="sl-SI" dirty="0" err="1"/>
              <a:t>Mulan</a:t>
            </a:r>
            <a:r>
              <a:rPr lang="sl-SI" dirty="0"/>
              <a:t>) ali različne igre. </a:t>
            </a:r>
          </a:p>
          <a:p>
            <a:r>
              <a:rPr lang="sl-SI" dirty="0" smtClean="0"/>
              <a:t>Na </a:t>
            </a:r>
            <a:r>
              <a:rPr lang="sl-SI" dirty="0"/>
              <a:t>naslednjih drsnicah vam predstavljamo nekaj preprostih nasvetov, ki jih je pripravil Center </a:t>
            </a:r>
            <a:r>
              <a:rPr lang="sl-SI" dirty="0" err="1"/>
              <a:t>Motus</a:t>
            </a:r>
            <a:r>
              <a:rPr lang="sl-SI" dirty="0"/>
              <a:t>, v katerih vam predvsem </a:t>
            </a:r>
            <a:r>
              <a:rPr lang="sl-SI" dirty="0" smtClean="0"/>
              <a:t>priporočajo, </a:t>
            </a:r>
            <a:r>
              <a:rPr lang="sl-SI" dirty="0"/>
              <a:t>na kaj bodite pozorni, ko z otrokom govorite o njegovih skrbeh. </a:t>
            </a:r>
          </a:p>
        </p:txBody>
      </p:sp>
    </p:spTree>
    <p:extLst>
      <p:ext uri="{BB962C8B-B14F-4D97-AF65-F5344CB8AC3E}">
        <p14:creationId xmlns:p14="http://schemas.microsoft.com/office/powerpoint/2010/main" val="389543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8ED68-8126-4DF9-94E6-222F1BF2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11A4A22-0D76-48A9-A51A-AE13C459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243" y="609600"/>
            <a:ext cx="5486261" cy="5425303"/>
          </a:xfrm>
        </p:spPr>
      </p:pic>
    </p:spTree>
    <p:extLst>
      <p:ext uri="{BB962C8B-B14F-4D97-AF65-F5344CB8AC3E}">
        <p14:creationId xmlns:p14="http://schemas.microsoft.com/office/powerpoint/2010/main" val="299135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E853F-6842-4078-A540-96C7C037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7F3CF63-27B1-480D-B2F5-092941B98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130" y="609600"/>
            <a:ext cx="5424113" cy="5424113"/>
          </a:xfrm>
        </p:spPr>
      </p:pic>
    </p:spTree>
    <p:extLst>
      <p:ext uri="{BB962C8B-B14F-4D97-AF65-F5344CB8AC3E}">
        <p14:creationId xmlns:p14="http://schemas.microsoft.com/office/powerpoint/2010/main" val="127614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ACC7E-ADAE-4B47-82A0-E20498A6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6F6DA70-352E-4F9F-9E8A-91B88846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076" y="609600"/>
            <a:ext cx="5467864" cy="5432425"/>
          </a:xfrm>
        </p:spPr>
      </p:pic>
    </p:spTree>
    <p:extLst>
      <p:ext uri="{BB962C8B-B14F-4D97-AF65-F5344CB8AC3E}">
        <p14:creationId xmlns:p14="http://schemas.microsoft.com/office/powerpoint/2010/main" val="187956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74856-8D79-400E-B3E0-EC86BCF0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EA3448C-4EFF-401D-A415-CF0755C75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47" y="609600"/>
            <a:ext cx="5452675" cy="5432425"/>
          </a:xfrm>
        </p:spPr>
      </p:pic>
    </p:spTree>
    <p:extLst>
      <p:ext uri="{BB962C8B-B14F-4D97-AF65-F5344CB8AC3E}">
        <p14:creationId xmlns:p14="http://schemas.microsoft.com/office/powerpoint/2010/main" val="283195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05EFA6-496D-450F-8E3C-B72327BB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89FE856-9826-4D50-893B-80600A5E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86" y="609600"/>
            <a:ext cx="5478075" cy="5432425"/>
          </a:xfrm>
        </p:spPr>
      </p:pic>
    </p:spTree>
    <p:extLst>
      <p:ext uri="{BB962C8B-B14F-4D97-AF65-F5344CB8AC3E}">
        <p14:creationId xmlns:p14="http://schemas.microsoft.com/office/powerpoint/2010/main" val="351717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7409C-6649-4A6A-969C-BE50513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EA7DD36-CD05-4016-8748-5DD424965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501" y="609600"/>
            <a:ext cx="5524500" cy="5432425"/>
          </a:xfrm>
        </p:spPr>
      </p:pic>
    </p:spTree>
    <p:extLst>
      <p:ext uri="{BB962C8B-B14F-4D97-AF65-F5344CB8AC3E}">
        <p14:creationId xmlns:p14="http://schemas.microsoft.com/office/powerpoint/2010/main" val="173434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13E56-3A9E-4C32-B6E8-63CBA6BA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Dodatno gradivo in informacije glede dogajanja v Ukrajini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110DE2-2FB5-4D57-A499-4B7C9B166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 nadaljevanju vam prilagamo nekaj povezav, ki lahko služijo kot iztočnice za pogovor z otroki. So informativne narave, pripravil pa jih je otroški dnevnik </a:t>
            </a:r>
            <a:r>
              <a:rPr lang="sl-SI" dirty="0" err="1"/>
              <a:t>Infodrom</a:t>
            </a:r>
            <a:r>
              <a:rPr lang="sl-SI" dirty="0"/>
              <a:t>. </a:t>
            </a:r>
          </a:p>
          <a:p>
            <a:r>
              <a:rPr lang="sl-SI" dirty="0"/>
              <a:t>Povezave so bile posredovane tudi učiteljem na naši šoli, zato je možno, da si je vaš otrok katerega od prispevkov že ogledal.</a:t>
            </a:r>
          </a:p>
          <a:p>
            <a:r>
              <a:rPr lang="sl-SI" dirty="0"/>
              <a:t>V pogovoru je pomembno poudariti, da nasilje ni rešitev in da noben razlog ni dovolj dober za vojno. 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zgoščen in celosten prispevek, ki pojasnjuje dogajanje v Ukrajini (primeren za vse razrede, a morda za mlajše otroke po ogledu še obnovite skupaj):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https://www.youtube.com/watch?v=EL0p5e0fvCc</a:t>
            </a:r>
            <a:endParaRPr lang="sl-S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pogovor s prijateljema devetošolcema (Rus in Ukrajinec), ki omogoča pogovor o prijateljstvu ne glede na narodnost (za vse razrede):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https://www.youtube.com/watch?v=rUbkj_oz268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348969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434</Words>
  <Application>Microsoft Office PowerPoint</Application>
  <PresentationFormat>Širokozaslonsko</PresentationFormat>
  <Paragraphs>25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Gladko</vt:lpstr>
      <vt:lpstr>KAKO Z OTROKI SPREGOVORITI O VOJNI?</vt:lpstr>
      <vt:lpstr>Kako z otroki spregovoriti o vojni?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</vt:lpstr>
      <vt:lpstr>Dodatno gradivo in informacije glede dogajanja v Ukrajini</vt:lpstr>
      <vt:lpstr>Dodatno gradivo in informacije glede dogajanja v Ukrajini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Z OTROKOM SPREGOVORITI O VOJNI?</dc:title>
  <dc:creator>Eli Miklavčič</dc:creator>
  <cp:lastModifiedBy>Tatjana Lotrič Komac</cp:lastModifiedBy>
  <cp:revision>7</cp:revision>
  <dcterms:created xsi:type="dcterms:W3CDTF">2022-03-17T07:02:18Z</dcterms:created>
  <dcterms:modified xsi:type="dcterms:W3CDTF">2022-03-25T08:06:30Z</dcterms:modified>
</cp:coreProperties>
</file>